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Poetry Analysis Partner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n-US" sz="2400" dirty="0" smtClean="0"/>
              <a:t>Choose 1 poem or song that embodies </a:t>
            </a:r>
            <a:r>
              <a:rPr lang="en-US" sz="2400" b="1" dirty="0" smtClean="0">
                <a:solidFill>
                  <a:srgbClr val="FFC000"/>
                </a:solidFill>
              </a:rPr>
              <a:t>“conflict” </a:t>
            </a:r>
            <a:r>
              <a:rPr lang="en-US" sz="2400" dirty="0" smtClean="0"/>
              <a:t>as a main idea.</a:t>
            </a:r>
          </a:p>
          <a:p>
            <a:pPr>
              <a:buAutoNum type="arabicPeriod"/>
            </a:pPr>
            <a:r>
              <a:rPr lang="en-US" sz="2400" dirty="0" smtClean="0"/>
              <a:t>Annotate this poem, specifically for 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1) figurative language and other literary elements</a:t>
            </a:r>
            <a:r>
              <a:rPr lang="en-US" sz="2400" dirty="0" smtClean="0"/>
              <a:t>, </a:t>
            </a:r>
            <a:r>
              <a:rPr lang="en-US" sz="2400" u="sng" dirty="0" smtClean="0"/>
              <a:t>and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2) ideas that contribute to its theme.</a:t>
            </a:r>
          </a:p>
          <a:p>
            <a:pPr>
              <a:buAutoNum type="arabicPeriod"/>
            </a:pPr>
            <a:r>
              <a:rPr lang="en-US" sz="2400" dirty="0" smtClean="0"/>
              <a:t>Write a correct </a:t>
            </a:r>
            <a:r>
              <a:rPr lang="en-US" sz="2400" b="1" dirty="0" smtClean="0">
                <a:solidFill>
                  <a:srgbClr val="FFC000"/>
                </a:solidFill>
              </a:rPr>
              <a:t>theme statement </a:t>
            </a:r>
            <a:r>
              <a:rPr lang="en-US" sz="2400" dirty="0" smtClean="0"/>
              <a:t>for your poem/song.</a:t>
            </a:r>
          </a:p>
          <a:p>
            <a:pPr>
              <a:buAutoNum type="arabicPeriod"/>
            </a:pPr>
            <a:r>
              <a:rPr lang="en-US" sz="2400" dirty="0" smtClean="0"/>
              <a:t>Write a 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ONE-paragraph analysis</a:t>
            </a:r>
            <a:r>
              <a:rPr lang="en-US" sz="2400" dirty="0" smtClean="0"/>
              <a:t> explaining how at least </a:t>
            </a:r>
            <a:r>
              <a:rPr lang="en-US" sz="2400" b="1" i="1" dirty="0" smtClean="0">
                <a:solidFill>
                  <a:srgbClr val="9966FF"/>
                </a:solidFill>
              </a:rPr>
              <a:t>2-3 literary elements </a:t>
            </a:r>
            <a:r>
              <a:rPr lang="en-US" sz="2400" dirty="0" smtClean="0"/>
              <a:t>contribute to its theme.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643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78</TotalTime>
  <Words>69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Quotable</vt:lpstr>
      <vt:lpstr>Poetry Analysis Partner Activity</vt:lpstr>
    </vt:vector>
  </TitlesOfParts>
  <Company>Douglas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Analysis Partner Activity</dc:title>
  <dc:creator>Kira Reid</dc:creator>
  <cp:lastModifiedBy>Kira Reid</cp:lastModifiedBy>
  <cp:revision>2</cp:revision>
  <dcterms:created xsi:type="dcterms:W3CDTF">2020-02-27T13:01:06Z</dcterms:created>
  <dcterms:modified xsi:type="dcterms:W3CDTF">2020-02-27T14:19:23Z</dcterms:modified>
</cp:coreProperties>
</file>